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1563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70" y="-216"/>
      </p:cViewPr>
      <p:guideLst>
        <p:guide orient="horz" pos="19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2451"/>
            <a:ext cx="7772400" cy="13196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88586"/>
            <a:ext cx="6400800" cy="15732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1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9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6589"/>
            <a:ext cx="2057400" cy="48253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6589"/>
            <a:ext cx="6019800" cy="48253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0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9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956011"/>
            <a:ext cx="7772400" cy="12227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9315"/>
            <a:ext cx="7772400" cy="13466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9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19621"/>
            <a:ext cx="4038600" cy="373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19621"/>
            <a:ext cx="4038600" cy="373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541"/>
            <a:ext cx="8229600" cy="102605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78049"/>
            <a:ext cx="4040188" cy="5743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52354"/>
            <a:ext cx="4040188" cy="3547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378049"/>
            <a:ext cx="4041775" cy="5743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952354"/>
            <a:ext cx="4041775" cy="3547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6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45113"/>
            <a:ext cx="3008313" cy="10431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45115"/>
            <a:ext cx="5111750" cy="5254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288268"/>
            <a:ext cx="3008313" cy="42110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6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309428"/>
            <a:ext cx="5486400" cy="5087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50080"/>
            <a:ext cx="5486400" cy="36937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18179"/>
            <a:ext cx="5486400" cy="722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541"/>
            <a:ext cx="8229600" cy="102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36477"/>
            <a:ext cx="8229600" cy="406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706003"/>
            <a:ext cx="21336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0AFB-775E-40ED-B8AE-5E6C05A31F1F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706003"/>
            <a:ext cx="28956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706003"/>
            <a:ext cx="2133600" cy="327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80AA-DE37-41BD-8FBA-C95EB5C67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1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детский сад\От ЛЮ\ПАНТЕЛЕЕВА\Консультации\развитие речи\Новая папка (2)\1razvitie_rech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5"/>
            <a:ext cx="9212003" cy="61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От ЛЮ\ПАНТЕЛЕЕВА\Консультации\развитие речи\Новая папка (2)\1razvitie_rechi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-24637"/>
            <a:ext cx="9252520" cy="627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етский сад\От ЛЮ\ПАНТЕЛЕЕВА\Консультации\развитие речи\Новая папка (2)\1razvitie_rechi_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3"/>
            <a:ext cx="9158412" cy="61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етский сад\От ЛЮ\ПАНТЕЛЕЕВА\Консультации\развитие речи\Новая папка (2)\1razvitie_rechi_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169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От ЛЮ\ПАНТЕЛЕЕВА\Консультации\развитие речи\Новая папка (2)\1razvitie_rechi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169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етский сад\От ЛЮ\ПАНТЕЛЕЕВА\Консультации\развитие речи\Новая папка (2)\1razvitie_rechi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4"/>
            <a:ext cx="9144000" cy="61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етский сад\От ЛЮ\ПАНТЕЛЕЕВА\Консультации\развитие речи\Новая папка (2)\1razvitie_rechi_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82"/>
            <a:ext cx="9185218" cy="61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етский сад\От ЛЮ\ПАНТЕЛЕЕВА\Консультации\развитие речи\Новая папка (2)\1razvitie_rech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1241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\От ЛЮ\ПАНТЕЛЕЕВА\Консультации\развитие речи\Новая папка (2)\1razvitie_rech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" y="-17494"/>
            <a:ext cx="9165789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От ЛЮ\ПАНТЕЛЕЕВА\Консультации\развитие речи\Новая папка (2)\1razvitie_rech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0190"/>
            <a:ext cx="9373243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От ЛЮ\ПАНТЕЛЕЕВА\Консультации\развитие речи\Новая папка (2)\1razvitie_rechi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" y="-18183"/>
            <a:ext cx="9185217" cy="617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\От ЛЮ\ПАНТЕЛЕЕВА\Консультации\развитие речи\Новая папка (2)\1razvitie_rechi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"/>
            <a:ext cx="9158058" cy="61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\От ЛЮ\ПАНТЕЛЕЕВА\Консультации\развитие речи\Новая папка (2)\1razvitie_rech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" y="0"/>
            <a:ext cx="9158170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етский сад\От ЛЮ\ПАНТЕЛЕЕВА\Консультации\развитие речи\Новая папка (2)\1razvitie_rechi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3332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тский сад\От ЛЮ\ПАНТЕЛЕЕВА\Консультации\развитие речи\Новая папка (2)\1razvitie_rechi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1" y="0"/>
            <a:ext cx="9158169" cy="61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Банина</dc:creator>
  <cp:lastModifiedBy>Банина</cp:lastModifiedBy>
  <cp:revision>3</cp:revision>
  <dcterms:created xsi:type="dcterms:W3CDTF">2017-02-04T08:09:24Z</dcterms:created>
  <dcterms:modified xsi:type="dcterms:W3CDTF">2017-02-04T08:33:36Z</dcterms:modified>
</cp:coreProperties>
</file>